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715000" type="screen16x10"/>
  <p:notesSz cx="6858000" cy="9144000"/>
  <p:embeddedFontLst>
    <p:embeddedFont>
      <p:font typeface="Bitter" panose="020B060402020202020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Poppins ExtraBold" panose="020B0604020202020204" charset="0"/>
      <p:bold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165EB-F479-4299-8099-853FE3461D8D}">
  <a:tblStyle styleId="{FC8165EB-F479-4299-8099-853FE3461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50754" autoAdjust="0"/>
  </p:normalViewPr>
  <p:slideViewPr>
    <p:cSldViewPr snapToGrid="0">
      <p:cViewPr varScale="1">
        <p:scale>
          <a:sx n="52" d="100"/>
          <a:sy n="52" d="100"/>
        </p:scale>
        <p:origin x="201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4.xml"/><Relationship Id="rId41" Type="http://schemas.openxmlformats.org/officeDocument/2006/relationships/font" Target="fonts/font14.fntdata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BE0EB134-EE85-4945-8BA0-C328885C920F}"/>
    <pc:docChg chg="custSel modSld">
      <pc:chgData name="Doyle, Maggie - Division of Academic Program Standards" userId="ec05bd37-6ff4-4486-b69e-28175b6d77b4" providerId="ADAL" clId="{BE0EB134-EE85-4945-8BA0-C328885C920F}" dt="2020-07-29T19:02:30.530" v="1245"/>
      <pc:docMkLst>
        <pc:docMk/>
      </pc:docMkLst>
      <pc:sldChg chg="addSp modSp">
        <pc:chgData name="Doyle, Maggie - Division of Academic Program Standards" userId="ec05bd37-6ff4-4486-b69e-28175b6d77b4" providerId="ADAL" clId="{BE0EB134-EE85-4945-8BA0-C328885C920F}" dt="2020-07-29T19:00:26.748" v="1212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BE0EB134-EE85-4945-8BA0-C328885C920F}" dt="2020-07-20T14:22:49.643" v="999" actId="14430"/>
          <ac:spMkLst>
            <pc:docMk/>
            <pc:sldMk cId="0" sldId="256"/>
            <ac:spMk id="2" creationId="{6BB304B6-7564-42B0-A6FA-308CDAD4B4E2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6:29.564" v="1" actId="962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BE0EB134-EE85-4945-8BA0-C328885C920F}" dt="2020-07-29T19:00:26.748" v="1212" actId="962"/>
          <ac:picMkLst>
            <pc:docMk/>
            <pc:sldMk cId="0" sldId="256"/>
            <ac:picMk id="4" creationId="{CEEDDD16-0CCB-4C53-B2C2-3C08646EE0E6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25.704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32.730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42.944" v="66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33.078" v="1227" actId="1036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BE0EB134-EE85-4945-8BA0-C328885C920F}" dt="2020-07-20T14:26:01.276" v="1042" actId="14430"/>
          <ac:spMkLst>
            <pc:docMk/>
            <pc:sldMk cId="0" sldId="257"/>
            <ac:spMk id="2" creationId="{70F8328B-6CC8-4D49-9662-92B5FD552C58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8:23.805" v="523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7:45.492" v="38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BE0EB134-EE85-4945-8BA0-C328885C920F}" dt="2020-07-20T14:22:23.852" v="980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BE0EB134-EE85-4945-8BA0-C328885C920F}" dt="2020-07-29T19:01:33.078" v="1227" actId="1036"/>
          <ac:picMkLst>
            <pc:docMk/>
            <pc:sldMk cId="0" sldId="257"/>
            <ac:picMk id="9" creationId="{F853F5B6-20ED-4295-A661-F2140D154CDA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0:36.850" v="1213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BE0EB134-EE85-4945-8BA0-C328885C920F}" dt="2020-07-20T14:26:15.657" v="1048" actId="14430"/>
          <ac:spMkLst>
            <pc:docMk/>
            <pc:sldMk cId="0" sldId="258"/>
            <ac:spMk id="2" creationId="{DD7CDB3C-30C3-4F61-8C65-842D38403C7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8:38.549" v="52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36.850" v="1213"/>
          <ac:picMkLst>
            <pc:docMk/>
            <pc:sldMk cId="0" sldId="258"/>
            <ac:picMk id="9" creationId="{805BE349-9995-4866-B3F1-CC15B22693F3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34.397" v="52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41.528" v="52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48.653" v="572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42.317" v="1233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BE0EB134-EE85-4945-8BA0-C328885C920F}" dt="2020-07-29T19:01:42.317" v="1233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36.717" v="1228"/>
          <ac:picMkLst>
            <pc:docMk/>
            <pc:sldMk cId="0" sldId="259"/>
            <ac:picMk id="7" creationId="{5C9CCB5F-ED78-4378-984A-1E1A2D850B06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0:41.878" v="1214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BE0EB134-EE85-4945-8BA0-C328885C920F}" dt="2020-07-20T14:18:56.578" v="574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19:00.172" v="575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41.878" v="1214"/>
          <ac:picMkLst>
            <pc:docMk/>
            <pc:sldMk cId="0" sldId="260"/>
            <ac:picMk id="9" creationId="{FB7476D2-24D7-482E-8AAB-6965CD1CB579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53.185" v="573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9:07.718" v="619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delSp">
        <pc:chgData name="Doyle, Maggie - Division of Academic Program Standards" userId="ec05bd37-6ff4-4486-b69e-28175b6d77b4" providerId="ADAL" clId="{BE0EB134-EE85-4945-8BA0-C328885C920F}" dt="2020-07-29T19:01:47.840" v="1234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BE0EB134-EE85-4945-8BA0-C328885C920F}" dt="2020-07-20T14:19:23.163" v="620" actId="478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47.840" v="1234"/>
          <ac:picMkLst>
            <pc:docMk/>
            <pc:sldMk cId="0" sldId="261"/>
            <ac:picMk id="7" creationId="{84311A3A-C861-42B7-BC29-ACBA01D60DC5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1:50.791" v="1235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BE0EB134-EE85-4945-8BA0-C328885C920F}" dt="2020-07-29T19:01:50.791" v="1235"/>
          <ac:picMkLst>
            <pc:docMk/>
            <pc:sldMk cId="0" sldId="262"/>
            <ac:picMk id="6" creationId="{09434836-5468-4C54-8648-F1CB781785DC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1:58.985" v="1236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BE0EB134-EE85-4945-8BA0-C328885C920F}" dt="2020-07-29T19:01:58.985" v="1236"/>
          <ac:picMkLst>
            <pc:docMk/>
            <pc:sldMk cId="0" sldId="263"/>
            <ac:picMk id="6" creationId="{7B61D7F1-6809-4D71-8FAC-5FCABE490275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01.219" v="1237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BE0EB134-EE85-4945-8BA0-C328885C920F}" dt="2020-07-29T19:02:01.219" v="1237"/>
          <ac:picMkLst>
            <pc:docMk/>
            <pc:sldMk cId="0" sldId="264"/>
            <ac:picMk id="6" creationId="{2CF0BC62-480B-4EC6-B1B1-94F2ACF4ED3F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03.298" v="1238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BE0EB134-EE85-4945-8BA0-C328885C920F}" dt="2020-07-29T19:02:03.298" v="1238"/>
          <ac:picMkLst>
            <pc:docMk/>
            <pc:sldMk cId="0" sldId="265"/>
            <ac:picMk id="6" creationId="{FCDE07D3-E055-4D10-B66B-BEB829EAF7CE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2:05.862" v="1239"/>
        <pc:sldMkLst>
          <pc:docMk/>
          <pc:sldMk cId="0" sldId="266"/>
        </pc:sldMkLst>
        <pc:spChg chg="mod">
          <ac:chgData name="Doyle, Maggie - Division of Academic Program Standards" userId="ec05bd37-6ff4-4486-b69e-28175b6d77b4" providerId="ADAL" clId="{BE0EB134-EE85-4945-8BA0-C328885C920F}" dt="2020-07-20T14:27:30.499" v="1106" actId="1076"/>
          <ac:spMkLst>
            <pc:docMk/>
            <pc:sldMk cId="0" sldId="266"/>
            <ac:spMk id="376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2:05.862" v="1239"/>
          <ac:picMkLst>
            <pc:docMk/>
            <pc:sldMk cId="0" sldId="266"/>
            <ac:picMk id="8" creationId="{0A4BF9A2-6882-43F6-A22D-CADA639809B6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2:07.991" v="1240"/>
        <pc:sldMkLst>
          <pc:docMk/>
          <pc:sldMk cId="0" sldId="267"/>
        </pc:sldMkLst>
        <pc:spChg chg="mod">
          <ac:chgData name="Doyle, Maggie - Division of Academic Program Standards" userId="ec05bd37-6ff4-4486-b69e-28175b6d77b4" providerId="ADAL" clId="{BE0EB134-EE85-4945-8BA0-C328885C920F}" dt="2020-07-20T14:19:45.100" v="625" actId="962"/>
          <ac:spMkLst>
            <pc:docMk/>
            <pc:sldMk cId="0" sldId="267"/>
            <ac:spMk id="38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2:07.991" v="1240"/>
          <ac:picMkLst>
            <pc:docMk/>
            <pc:sldMk cId="0" sldId="267"/>
            <ac:picMk id="7" creationId="{71951B34-6241-4D79-8F3B-782CA5AC47B5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34.888" v="875" actId="962"/>
          <ac:picMkLst>
            <pc:docMk/>
            <pc:sldMk cId="0" sldId="267"/>
            <ac:picMk id="3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47.635" v="877" actId="962"/>
          <ac:picMkLst>
            <pc:docMk/>
            <pc:sldMk cId="0" sldId="267"/>
            <ac:picMk id="385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0.275" v="1241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BE0EB134-EE85-4945-8BA0-C328885C920F}" dt="2020-07-29T19:02:10.275" v="1241"/>
          <ac:picMkLst>
            <pc:docMk/>
            <pc:sldMk cId="0" sldId="268"/>
            <ac:picMk id="6" creationId="{43FE4EFD-D29F-4A68-909D-8623157FACF4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6.992" v="1242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BE0EB134-EE85-4945-8BA0-C328885C920F}" dt="2020-07-29T19:02:16.992" v="1242"/>
          <ac:picMkLst>
            <pc:docMk/>
            <pc:sldMk cId="0" sldId="269"/>
            <ac:picMk id="6" creationId="{89C690EA-3B76-4764-BF51-E287E72F43C9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9.734" v="1243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BE0EB134-EE85-4945-8BA0-C328885C920F}" dt="2020-07-29T19:02:19.734" v="1243"/>
          <ac:picMkLst>
            <pc:docMk/>
            <pc:sldMk cId="0" sldId="270"/>
            <ac:picMk id="6" creationId="{8AEB1EBD-4D9E-4AF8-83E1-8450BB9218F2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22.177" v="1244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BE0EB134-EE85-4945-8BA0-C328885C920F}" dt="2020-07-29T19:02:22.177" v="1244"/>
          <ac:picMkLst>
            <pc:docMk/>
            <pc:sldMk cId="0" sldId="271"/>
            <ac:picMk id="6" creationId="{3419E499-AA50-4CA5-94E8-8A82C235AEE1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0:57.555" v="1217" actId="20577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BE0EB134-EE85-4945-8BA0-C328885C920F}" dt="2020-07-20T14:26:30.433" v="1070" actId="14430"/>
          <ac:spMkLst>
            <pc:docMk/>
            <pc:sldMk cId="0" sldId="272"/>
            <ac:spMk id="2" creationId="{D8E11630-C4CA-4B7A-A3CF-1DA197425AB6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0:54.802" v="879" actId="962"/>
          <ac:spMkLst>
            <pc:docMk/>
            <pc:sldMk cId="0" sldId="272"/>
            <ac:spMk id="42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20:57.773" v="880" actId="478"/>
          <ac:spMkLst>
            <pc:docMk/>
            <pc:sldMk cId="0" sldId="272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0:53.959" v="1216" actId="20577"/>
          <ac:spMkLst>
            <pc:docMk/>
            <pc:sldMk cId="0" sldId="272"/>
            <ac:spMk id="42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0:57.555" v="1217" actId="20577"/>
          <ac:spMkLst>
            <pc:docMk/>
            <pc:sldMk cId="0" sldId="272"/>
            <ac:spMk id="4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49.427" v="1215"/>
          <ac:picMkLst>
            <pc:docMk/>
            <pc:sldMk cId="0" sldId="272"/>
            <ac:picMk id="10" creationId="{46FD9909-4469-45E3-B16F-D56650528E0F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52.058" v="878" actId="962"/>
          <ac:picMkLst>
            <pc:docMk/>
            <pc:sldMk cId="0" sldId="272"/>
            <ac:picMk id="42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08.687" v="926" actId="962"/>
          <ac:picMkLst>
            <pc:docMk/>
            <pc:sldMk cId="0" sldId="272"/>
            <ac:picMk id="42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30.530" v="1245"/>
        <pc:sldMkLst>
          <pc:docMk/>
          <pc:sldMk cId="0" sldId="273"/>
        </pc:sldMkLst>
        <pc:picChg chg="add">
          <ac:chgData name="Doyle, Maggie - Division of Academic Program Standards" userId="ec05bd37-6ff4-4486-b69e-28175b6d77b4" providerId="ADAL" clId="{BE0EB134-EE85-4945-8BA0-C328885C920F}" dt="2020-07-29T19:02:30.530" v="1245"/>
          <ac:picMkLst>
            <pc:docMk/>
            <pc:sldMk cId="0" sldId="273"/>
            <ac:picMk id="6" creationId="{16CF57A5-5662-41C5-A223-25A3D9960EAA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07.412" v="1220" actId="20577"/>
        <pc:sldMkLst>
          <pc:docMk/>
          <pc:sldMk cId="0" sldId="274"/>
        </pc:sldMkLst>
        <pc:spChg chg="add mod">
          <ac:chgData name="Doyle, Maggie - Division of Academic Program Standards" userId="ec05bd37-6ff4-4486-b69e-28175b6d77b4" providerId="ADAL" clId="{BE0EB134-EE85-4945-8BA0-C328885C920F}" dt="2020-07-20T14:26:41.390" v="1090" actId="14430"/>
          <ac:spMkLst>
            <pc:docMk/>
            <pc:sldMk cId="0" sldId="274"/>
            <ac:spMk id="2" creationId="{C78B6B30-8996-4649-9241-ACC23E215C42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1:19.551" v="928" actId="962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1:07.412" v="1220" actId="20577"/>
          <ac:spMkLst>
            <pc:docMk/>
            <pc:sldMk cId="0" sldId="274"/>
            <ac:spMk id="44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02.976" v="1218"/>
          <ac:picMkLst>
            <pc:docMk/>
            <pc:sldMk cId="0" sldId="274"/>
            <ac:picMk id="9" creationId="{77B724CD-8225-41E2-9C80-4E99EEFEA1A1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13.764" v="927" actId="962"/>
          <ac:picMkLst>
            <pc:docMk/>
            <pc:sldMk cId="0" sldId="274"/>
            <ac:picMk id="44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27.302" v="976" actId="962"/>
          <ac:picMkLst>
            <pc:docMk/>
            <pc:sldMk cId="0" sldId="274"/>
            <ac:picMk id="44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1:25.341" v="1225" actId="1076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BE0EB134-EE85-4945-8BA0-C328885C920F}" dt="2020-07-20T14:26:50.770" v="1105" actId="14430"/>
          <ac:spMkLst>
            <pc:docMk/>
            <pc:sldMk cId="0" sldId="275"/>
            <ac:spMk id="2" creationId="{A643718F-C054-41E2-B37F-5E8D5DAA092B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22:09.680" v="977" actId="478"/>
          <ac:spMkLst>
            <pc:docMk/>
            <pc:sldMk cId="0" sldId="275"/>
            <ac:spMk id="45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2:12.965" v="978" actId="962"/>
          <ac:spMkLst>
            <pc:docMk/>
            <pc:sldMk cId="0" sldId="275"/>
            <ac:spMk id="45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1:21.819" v="1224" actId="20577"/>
          <ac:spMkLst>
            <pc:docMk/>
            <pc:sldMk cId="0" sldId="275"/>
            <ac:spMk id="45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BE0EB134-EE85-4945-8BA0-C328885C920F}" dt="2020-07-29T19:01:17.249" v="1223" actId="14100"/>
          <ac:picMkLst>
            <pc:docMk/>
            <pc:sldMk cId="0" sldId="275"/>
            <ac:picMk id="9" creationId="{67984306-9EF3-4903-8BB6-E5B9BDAFB16E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9T19:01:25.341" v="1225" actId="1076"/>
          <ac:picMkLst>
            <pc:docMk/>
            <pc:sldMk cId="0" sldId="275"/>
            <ac:picMk id="459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505C4468-E551-4A03-AC9C-DAA6208AFAE1}"/>
    <pc:docChg chg="modSld">
      <pc:chgData name="Doyle, Maggie - Division of Academic Program Standards" userId="ec05bd37-6ff4-4486-b69e-28175b6d77b4" providerId="ADAL" clId="{505C4468-E551-4A03-AC9C-DAA6208AFAE1}" dt="2020-08-17T16:16:21.166" v="19" actId="6549"/>
      <pc:docMkLst>
        <pc:docMk/>
      </pc:docMkLst>
      <pc:sldChg chg="modNotesTx">
        <pc:chgData name="Doyle, Maggie - Division of Academic Program Standards" userId="ec05bd37-6ff4-4486-b69e-28175b6d77b4" providerId="ADAL" clId="{505C4468-E551-4A03-AC9C-DAA6208AFAE1}" dt="2020-08-17T16:14:18.504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26.58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30.486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38.835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45.715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53.041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57.237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01.105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07.986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11.798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18.807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24.765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31.094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52.384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57.278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02.714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06.131" v="16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11.915" v="17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15.055" v="18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21.166" v="19" actId="6549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c5c0ac54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c5c0ac54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43fd9f7e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43fd9f7e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3fd9f7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3fd9f7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fd9f7e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43fd9f7e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43fd9f7e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43fd9f7e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e6235d1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e6235d1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43fd9f7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43fd9f7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58c3cae7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758c3cae7a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g758c3cae7a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58c3cae7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58c3cae7a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8c3cae7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8c3cae7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43fd9f7e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743fd9f7ea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53" name="Google Shape;453;g743fd9f7ea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295" name="Google Shape;295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67e66a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67e66a5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2567e66a5_1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3fd9f7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43fd9f7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c5c0ac5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c5c0ac5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c5c0ac54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c5c0ac54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c5c0ac54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c5c0ac54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ztyhuzLu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" y="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700" i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6 - 8</a:t>
            </a:r>
            <a:endParaRPr sz="3700" i="1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304B6-7564-42B0-A6FA-308CDAD4B4E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6-8 BCML Session 4</a:t>
            </a:r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CEEDDD16-0CCB-4C53-B2C2-3C08646EE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check their answers to problems using a different method and they continually ask themselves, "Does this make sense?"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can understand other approaches to solving complex problems and identify correspondences between different approaches.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FCDE07D3-E055-4D10-B66B-BEB829EA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3" name="Google Shape;373;p60"/>
          <p:cNvSpPr txBox="1">
            <a:spLocks noGrp="1"/>
          </p:cNvSpPr>
          <p:nvPr>
            <p:ph type="title"/>
          </p:nvPr>
        </p:nvSpPr>
        <p:spPr>
          <a:xfrm>
            <a:off x="658850" y="731525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72800" y="2764100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76" name="Google Shape;376;p60"/>
          <p:cNvSpPr txBox="1"/>
          <p:nvPr/>
        </p:nvSpPr>
        <p:spPr>
          <a:xfrm>
            <a:off x="772800" y="3521737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0A4BF9A2-6882-43F6-A22D-CADA6398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This image indicates that participants should have access to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2515">
            <a:off x="4828878" y="2115928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843168" y="462883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p61" descr="Th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61" descr="This image indicates that participants should have access to Handout 1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175" y="1652945"/>
            <a:ext cx="4214542" cy="197751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1951B34-6241-4D79-8F3B-782CA5AC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625250" y="13411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in Action: Grades 6-8 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62"/>
          <p:cNvSpPr/>
          <p:nvPr/>
        </p:nvSpPr>
        <p:spPr>
          <a:xfrm>
            <a:off x="636101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916025" y="2636525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rgbClr val="0097A7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Massachusetts DESE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7th Grade Problem Solving/Graphing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(min 0:00 - 4:35)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3FE4EFD-D29F-4A68-909D-8623157F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1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1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9C690EA-3B76-4764-BF51-E287E72F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Instructional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1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4"/>
          <p:cNvSpPr/>
          <p:nvPr/>
        </p:nvSpPr>
        <p:spPr>
          <a:xfrm>
            <a:off x="5867678" y="46259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AEB1EBD-4D9E-4AF8-83E1-8450BB921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5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1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1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5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3419E499-AA50-4CA5-94E8-8A82C235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6" descr="Leading Educators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11630-C4CA-4B7A-A3CF-1DA197425A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46FD9909-4469-45E3-B16F-D5665052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67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67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6CF57A5-5662-41C5-A223-25A3D99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5" y="0"/>
            <a:ext cx="9144000" cy="59283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6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/>
          <p:nvPr/>
        </p:nvSpPr>
        <p:spPr>
          <a:xfrm>
            <a:off x="365750" y="8841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8" name="Google Shape;448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68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1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1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B6B30-8996-4649-9241-ACC23E215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77B724CD-8225-41E2-9C80-4E99EEFE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2230960265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{FC8165EB-F479-4299-8099-853FE3461D8D}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where this session falls in the participants learning progression: SMP1: Make sense of problems and persevere in solving them."/>
          <p:cNvSpPr/>
          <p:nvPr/>
        </p:nvSpPr>
        <p:spPr>
          <a:xfrm>
            <a:off x="31727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where this session falls in the participants learning progression: Week 1: Shared Learning"/>
          <p:cNvSpPr/>
          <p:nvPr/>
        </p:nvSpPr>
        <p:spPr>
          <a:xfrm>
            <a:off x="27247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8328B-6CC8-4D49-9662-92B5FD55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0" dirty="0"/>
              <a:t> Week Content Cycle Overview</a:t>
            </a:r>
            <a:endParaRPr lang="en-US" dirty="0"/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853F5B6-20ED-4295-A661-F2140D15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9009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9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7" name="Google Shape;45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9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5: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66106" y="2538783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9"/>
          <p:cNvSpPr txBox="1"/>
          <p:nvPr/>
        </p:nvSpPr>
        <p:spPr>
          <a:xfrm>
            <a:off x="5289275" y="823700"/>
            <a:ext cx="32439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1 and apply to planning and practice.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43718F-C054-41E2-B37F-5E8D5DAA0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67984306-9EF3-4903-8BB6-E5B9BDAFB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CDB3C-30C3-4F61-8C65-842D38403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805BE349-9995-4866-B3F1-CC15B2269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1 competencies and increased student access to conceptual understanding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1 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access to conceptual understanding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5C9CCB5F-ED78-4378-984A-1E1A2D850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2.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B7476D2-24D7-482E-8AAB-6965CD1CB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1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Make sense of problems and persevere in solving them.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SMPs 1 from last week’s session. What would utilizing SMP 1 look like for students?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84311A3A-C861-42B7-BC29-ACBA01D6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start by explaining the meaning of a problem and looking for entry points 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analyze givens, constraints, relationships and goals.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about the form and meaning of the solution and plan a solution pathway, rather than simply jumping into a solution attempt.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9434836-5468-4C54-8648-F1CB7817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7"/>
          <p:cNvSpPr/>
          <p:nvPr/>
        </p:nvSpPr>
        <p:spPr>
          <a:xfrm>
            <a:off x="64765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consider analogous problems and try special cases and simpler forms of the original problem in order  to gain insight into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monitor and evaluate their progress and change course, if necessary.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Older students might, depending on the context of the problem, transform algebraic expressions or change the viewing window on their graphing calculator to get the information they need.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7B61D7F1-6809-4D71-8FAC-5FCABE49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966500" y="14580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can explain correspondences between equations, verbal descriptions, tables and graphs, or draw diagrams of important features and relationships, graph data and search for regularity or trends.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Younger students might rely on using concrete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objects or pictures to help conceptualize and solve a problem.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CF0BC62-480B-4EC6-B1B1-94F2ACF4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KYED-536-958</_dlc_DocId>
    <_dlc_DocIdUrl xmlns="3a62de7d-ba57-4f43-9dae-9623ba637be0">
      <Url>https://www.education.ky.gov/curriculum/standards/kyacadstand/_layouts/15/DocIdRedir.aspx?ID=KYED-536-958</Url>
      <Description>KYED-536-958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0190DC3-7545-4737-B246-64769E5811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BA9CAF-E0B3-4942-A385-61637B3F7292}"/>
</file>

<file path=customXml/itemProps3.xml><?xml version="1.0" encoding="utf-8"?>
<ds:datastoreItem xmlns:ds="http://schemas.openxmlformats.org/officeDocument/2006/customXml" ds:itemID="{E2203502-7B81-45A3-864F-92705856BB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0241C0-8854-4658-86B3-F53FD6650217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1017</Words>
  <Application>Microsoft Office PowerPoint</Application>
  <PresentationFormat>On-screen Show (16:10)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Bitter</vt:lpstr>
      <vt:lpstr>Poppins SemiBold</vt:lpstr>
      <vt:lpstr>Arial</vt:lpstr>
      <vt:lpstr>Poppins ExtraBold</vt:lpstr>
      <vt:lpstr>Rockwell</vt:lpstr>
      <vt:lpstr>Calibri</vt:lpstr>
      <vt:lpstr>Poppins</vt:lpstr>
      <vt:lpstr>Office Theme</vt:lpstr>
      <vt:lpstr>Simple Light</vt:lpstr>
      <vt:lpstr>Office Theme</vt:lpstr>
      <vt:lpstr>6-8 BCML Session 4</vt:lpstr>
      <vt:lpstr>12 Week Content Cycle Overview</vt:lpstr>
      <vt:lpstr>Norms</vt:lpstr>
      <vt:lpstr>Objectives</vt:lpstr>
      <vt:lpstr>Preview Criteria for Success</vt:lpstr>
      <vt:lpstr>Focusing on SMP 1</vt:lpstr>
      <vt:lpstr>SMP 1 Share-Out</vt:lpstr>
      <vt:lpstr>SMP 1 Share-Out</vt:lpstr>
      <vt:lpstr>SMP 1 Share-Out</vt:lpstr>
      <vt:lpstr>SMP 1 Share-Out</vt:lpstr>
      <vt:lpstr>Creating Exemplar Student Responses</vt:lpstr>
      <vt:lpstr>Task Share Out: Grades 6-8</vt:lpstr>
      <vt:lpstr>SMP 1 in Action: Grades 6-8  Video Observation</vt:lpstr>
      <vt:lpstr>Video Share Out: Grades 6-8</vt:lpstr>
      <vt:lpstr>Instructional Share Out: Grades 6-8</vt:lpstr>
      <vt:lpstr>Reconnecting to our “Why”- Equity</vt:lpstr>
      <vt:lpstr>Criteria For Success 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a80e1eb7-910f-46a1-911b-f9ff0a5dadaf</vt:lpwstr>
  </property>
</Properties>
</file>